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6" r:id="rId98"/>
    <p:sldId id="355" r:id="rId99"/>
    <p:sldId id="358" r:id="rId100"/>
    <p:sldId id="357" r:id="rId10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>
        <p:scale>
          <a:sx n="70" d="100"/>
          <a:sy n="70" d="100"/>
        </p:scale>
        <p:origin x="274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11CA4-7663-81A6-F7E1-37E1DF99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…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46F3BD-D755-964B-E264-AD2E0432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35" y="1455820"/>
            <a:ext cx="9136529" cy="5265119"/>
          </a:xfrm>
        </p:spPr>
      </p:pic>
    </p:spTree>
    <p:extLst>
      <p:ext uri="{BB962C8B-B14F-4D97-AF65-F5344CB8AC3E}">
        <p14:creationId xmlns:p14="http://schemas.microsoft.com/office/powerpoint/2010/main" val="338978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0A19-EB93-C7A8-5EC2-F188838C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6A998-77A7-949A-BB4F-CF59BB6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Security </a:t>
            </a:r>
            <a:r>
              <a:rPr lang="fr-FR" dirty="0" err="1"/>
              <a:t>Roles</a:t>
            </a:r>
            <a:r>
              <a:rPr lang="fr-FR" dirty="0"/>
              <a:t> &amp; </a:t>
            </a:r>
            <a:r>
              <a:rPr lang="fr-FR" dirty="0" err="1"/>
              <a:t>Authorities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D4CD1-B8D9-B8C7-DECD-FD2824E3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794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9E2E04-79EE-B251-C488-B7250B60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A41693-58E9-C207-3CBB-FA8EC50A9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10" y="1411748"/>
            <a:ext cx="9134990" cy="5370052"/>
          </a:xfrm>
        </p:spPr>
      </p:pic>
    </p:spTree>
    <p:extLst>
      <p:ext uri="{BB962C8B-B14F-4D97-AF65-F5344CB8AC3E}">
        <p14:creationId xmlns:p14="http://schemas.microsoft.com/office/powerpoint/2010/main" val="1037938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240C-6115-AB3B-63E6-FE44AEB5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Spring 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E0307-9895-5BFE-A8D5-C9581F88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a single collection: Collection&lt;</a:t>
            </a:r>
            <a:r>
              <a:rPr lang="fr-FR" dirty="0" err="1"/>
              <a:t>GrantedAuthority</a:t>
            </a:r>
            <a:r>
              <a:rPr lang="fr-FR" dirty="0"/>
              <a:t>&gt;</a:t>
            </a:r>
          </a:p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tables in </a:t>
            </a:r>
            <a:r>
              <a:rPr lang="fr-FR" dirty="0" err="1"/>
              <a:t>databases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87132-A87F-EF42-74B3-87A279F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45" y="3206151"/>
            <a:ext cx="7240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83F0A-9526-5CD3-C7B6-28E936E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AD56FB-B901-2781-51B1-BD0308F2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693283"/>
            <a:ext cx="11567160" cy="26160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7E356-56CB-7C79-F9FB-2C8A536EA2D7}"/>
              </a:ext>
            </a:extLst>
          </p:cNvPr>
          <p:cNvSpPr/>
          <p:nvPr/>
        </p:nvSpPr>
        <p:spPr>
          <a:xfrm>
            <a:off x="307731" y="4563208"/>
            <a:ext cx="1710104" cy="3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1C2C-6BD5-DEBB-CF53-8EE388F38BC5}"/>
              </a:ext>
            </a:extLst>
          </p:cNvPr>
          <p:cNvSpPr/>
          <p:nvPr/>
        </p:nvSpPr>
        <p:spPr>
          <a:xfrm>
            <a:off x="3761642" y="3805666"/>
            <a:ext cx="819150" cy="34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23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03F6DC-4981-01A3-8C39-55B7E09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1446991"/>
            <a:ext cx="6949061" cy="2596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C8F0B3-4DE6-978C-5105-CAA2F83D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E9C6-C1F3-7A35-1B77-8A4E37DAC9AE}"/>
              </a:ext>
            </a:extLst>
          </p:cNvPr>
          <p:cNvSpPr/>
          <p:nvPr/>
        </p:nvSpPr>
        <p:spPr>
          <a:xfrm>
            <a:off x="1927537" y="3505200"/>
            <a:ext cx="5588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218EA2-3D90-550A-A5C0-88F67D49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214324"/>
            <a:ext cx="10076033" cy="2467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E8F1A-BD9D-07A2-651A-AEE2505E76AA}"/>
              </a:ext>
            </a:extLst>
          </p:cNvPr>
          <p:cNvSpPr/>
          <p:nvPr/>
        </p:nvSpPr>
        <p:spPr>
          <a:xfrm>
            <a:off x="1866900" y="6092142"/>
            <a:ext cx="1505191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D1A14-D1BF-8A25-D7AD-A24D95E14ACD}"/>
              </a:ext>
            </a:extLst>
          </p:cNvPr>
          <p:cNvSpPr/>
          <p:nvPr/>
        </p:nvSpPr>
        <p:spPr>
          <a:xfrm>
            <a:off x="3439128" y="5956140"/>
            <a:ext cx="592720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20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21B4B60-A3E7-79D0-D4C7-D189BDB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4419292"/>
            <a:ext cx="7053167" cy="234888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C8DD5-6FB2-DFFE-9640-86D532D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869"/>
            <a:ext cx="8690578" cy="20857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1699C-7F00-0027-A899-322DFA9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FCC8B-0659-8305-1C94-C96973B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34" y="2468372"/>
            <a:ext cx="5475135" cy="2419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DBC1B-F351-147C-B931-302F47488831}"/>
              </a:ext>
            </a:extLst>
          </p:cNvPr>
          <p:cNvSpPr/>
          <p:nvPr/>
        </p:nvSpPr>
        <p:spPr>
          <a:xfrm>
            <a:off x="3283974" y="2772697"/>
            <a:ext cx="727587" cy="28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2F9CD-2E89-6AEB-811F-DE6B62CA8A8E}"/>
              </a:ext>
            </a:extLst>
          </p:cNvPr>
          <p:cNvSpPr/>
          <p:nvPr/>
        </p:nvSpPr>
        <p:spPr>
          <a:xfrm>
            <a:off x="6381138" y="3392132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19684-914E-12E9-682F-45DF647A521B}"/>
              </a:ext>
            </a:extLst>
          </p:cNvPr>
          <p:cNvSpPr/>
          <p:nvPr/>
        </p:nvSpPr>
        <p:spPr>
          <a:xfrm>
            <a:off x="6169134" y="4662918"/>
            <a:ext cx="609600" cy="24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58728B-0EE3-8EAD-F982-F0EF1184DB92}"/>
              </a:ext>
            </a:extLst>
          </p:cNvPr>
          <p:cNvSpPr/>
          <p:nvPr/>
        </p:nvSpPr>
        <p:spPr>
          <a:xfrm>
            <a:off x="1706556" y="6178244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7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D25E8-7BD2-FDCE-27FE-724CFEF9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converter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756B8-0A5F-2F83-167B-31CFB9FA4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5128"/>
            <a:ext cx="10515600" cy="52920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implements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realm_access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split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flatMap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1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7D455-737D-0BE3-D45F-281BEF0F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enpoint</a:t>
            </a:r>
            <a:r>
              <a:rPr lang="fr-FR" dirty="0"/>
              <a:t> &amp; update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010068-8CAD-D799-63B8-D67EB8CA83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1" y="1363312"/>
            <a:ext cx="5777479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getUserWithRoleDeveloper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06425C-EE18-C285-4C93-742FE9C9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85" y="2199393"/>
            <a:ext cx="7171534" cy="44935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0954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C7334-5CD8-0228-D4ED-54F5ACC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Decoding</a:t>
            </a:r>
            <a:r>
              <a:rPr lang="fr-FR" dirty="0"/>
              <a:t> token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51AEC4-E332-E953-2C9C-3D075BE2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47" y="1368735"/>
            <a:ext cx="89061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A0C1E-8401-325E-A7B2-52A3FE7D1776}"/>
              </a:ext>
            </a:extLst>
          </p:cNvPr>
          <p:cNvSpPr/>
          <p:nvPr/>
        </p:nvSpPr>
        <p:spPr>
          <a:xfrm>
            <a:off x="6593680" y="5965030"/>
            <a:ext cx="751999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10025</TotalTime>
  <Words>3319</Words>
  <Application>Microsoft Office PowerPoint</Application>
  <PresentationFormat>Grand écran</PresentationFormat>
  <Paragraphs>376</Paragraphs>
  <Slides>100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  <vt:lpstr>Spring Security Roles &amp; Authorities</vt:lpstr>
      <vt:lpstr>Introduction</vt:lpstr>
      <vt:lpstr>In Spring boot</vt:lpstr>
      <vt:lpstr>Create roles in Keycloak</vt:lpstr>
      <vt:lpstr>Create roles in Keycloak</vt:lpstr>
      <vt:lpstr>Assign roles in Keycloak</vt:lpstr>
      <vt:lpstr>Adding converter</vt:lpstr>
      <vt:lpstr>Adding role based enpoint &amp; update security</vt:lpstr>
      <vt:lpstr>Decoding token</vt:lpstr>
      <vt:lpstr>Testing endpoint 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34</cp:revision>
  <dcterms:created xsi:type="dcterms:W3CDTF">2025-05-04T05:41:01Z</dcterms:created>
  <dcterms:modified xsi:type="dcterms:W3CDTF">2025-05-11T04:46:41Z</dcterms:modified>
</cp:coreProperties>
</file>